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68" r:id="rId3"/>
    <p:sldId id="258" r:id="rId4"/>
    <p:sldId id="279" r:id="rId5"/>
    <p:sldId id="280" r:id="rId6"/>
    <p:sldId id="282" r:id="rId7"/>
    <p:sldId id="270" r:id="rId8"/>
    <p:sldId id="292" r:id="rId9"/>
    <p:sldId id="284" r:id="rId10"/>
    <p:sldId id="285" r:id="rId11"/>
    <p:sldId id="278" r:id="rId12"/>
    <p:sldId id="286" r:id="rId13"/>
    <p:sldId id="287" r:id="rId14"/>
    <p:sldId id="289" r:id="rId15"/>
    <p:sldId id="288" r:id="rId16"/>
    <p:sldId id="283" r:id="rId17"/>
    <p:sldId id="291" r:id="rId18"/>
    <p:sldId id="290" r:id="rId19"/>
    <p:sldId id="267" r:id="rId20"/>
  </p:sldIdLst>
  <p:sldSz cx="12192000" cy="6858000"/>
  <p:notesSz cx="6858000" cy="9144000"/>
  <p:embeddedFontLst>
    <p:embeddedFont>
      <p:font typeface="나눔바른고딕" panose="020B0603020101020101" pitchFamily="50" charset="-127"/>
      <p:regular r:id="rId22"/>
      <p:bold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배달의민족 도현" panose="020B0600000101010101" pitchFamily="50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4847"/>
    <a:srgbClr val="4746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ADA7E5-6FE6-431B-B857-10495429D031}" v="13" dt="2021-05-27T04:25:45.6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493" autoAdjust="0"/>
  </p:normalViewPr>
  <p:slideViewPr>
    <p:cSldViewPr snapToGrid="0" showGuides="1">
      <p:cViewPr varScale="1">
        <p:scale>
          <a:sx n="78" d="100"/>
          <a:sy n="78" d="100"/>
        </p:scale>
        <p:origin x="850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민수" userId="89562435bbb95335" providerId="LiveId" clId="{C7ADA7E5-6FE6-431B-B857-10495429D031}"/>
    <pc:docChg chg="undo custSel addSld delSld modSld sldOrd">
      <pc:chgData name="김 민수" userId="89562435bbb95335" providerId="LiveId" clId="{C7ADA7E5-6FE6-431B-B857-10495429D031}" dt="2021-05-27T04:25:45.834" v="107"/>
      <pc:docMkLst>
        <pc:docMk/>
      </pc:docMkLst>
      <pc:sldChg chg="modSp mod">
        <pc:chgData name="김 민수" userId="89562435bbb95335" providerId="LiveId" clId="{C7ADA7E5-6FE6-431B-B857-10495429D031}" dt="2021-05-27T04:25:45.834" v="107"/>
        <pc:sldMkLst>
          <pc:docMk/>
          <pc:sldMk cId="4229371675" sldId="267"/>
        </pc:sldMkLst>
        <pc:spChg chg="mod">
          <ac:chgData name="김 민수" userId="89562435bbb95335" providerId="LiveId" clId="{C7ADA7E5-6FE6-431B-B857-10495429D031}" dt="2021-05-27T04:25:45.834" v="107"/>
          <ac:spMkLst>
            <pc:docMk/>
            <pc:sldMk cId="4229371675" sldId="267"/>
            <ac:spMk id="5" creationId="{5D26A648-B1CD-406D-8566-CDD2D32AE699}"/>
          </ac:spMkLst>
        </pc:spChg>
      </pc:sldChg>
      <pc:sldChg chg="addSp delSp modSp mod">
        <pc:chgData name="김 민수" userId="89562435bbb95335" providerId="LiveId" clId="{C7ADA7E5-6FE6-431B-B857-10495429D031}" dt="2021-05-27T04:20:30.244" v="47" actId="1076"/>
        <pc:sldMkLst>
          <pc:docMk/>
          <pc:sldMk cId="1661406355" sldId="283"/>
        </pc:sldMkLst>
        <pc:spChg chg="del mod">
          <ac:chgData name="김 민수" userId="89562435bbb95335" providerId="LiveId" clId="{C7ADA7E5-6FE6-431B-B857-10495429D031}" dt="2021-05-27T04:09:11.731" v="9" actId="478"/>
          <ac:spMkLst>
            <pc:docMk/>
            <pc:sldMk cId="1661406355" sldId="283"/>
            <ac:spMk id="8" creationId="{B54B3B96-822C-4128-84CE-0847E6DAF06B}"/>
          </ac:spMkLst>
        </pc:spChg>
        <pc:spChg chg="mod">
          <ac:chgData name="김 민수" userId="89562435bbb95335" providerId="LiveId" clId="{C7ADA7E5-6FE6-431B-B857-10495429D031}" dt="2021-05-27T04:09:14.718" v="15"/>
          <ac:spMkLst>
            <pc:docMk/>
            <pc:sldMk cId="1661406355" sldId="283"/>
            <ac:spMk id="9" creationId="{00000000-0000-0000-0000-000000000000}"/>
          </ac:spMkLst>
        </pc:spChg>
        <pc:picChg chg="add del mod">
          <ac:chgData name="김 민수" userId="89562435bbb95335" providerId="LiveId" clId="{C7ADA7E5-6FE6-431B-B857-10495429D031}" dt="2021-05-27T04:20:27.573" v="44" actId="478"/>
          <ac:picMkLst>
            <pc:docMk/>
            <pc:sldMk cId="1661406355" sldId="283"/>
            <ac:picMk id="11" creationId="{FDB4C1F0-B418-48E7-84F9-FD651F89E399}"/>
          </ac:picMkLst>
        </pc:picChg>
        <pc:picChg chg="add mod">
          <ac:chgData name="김 민수" userId="89562435bbb95335" providerId="LiveId" clId="{C7ADA7E5-6FE6-431B-B857-10495429D031}" dt="2021-05-27T04:15:43.064" v="19"/>
          <ac:picMkLst>
            <pc:docMk/>
            <pc:sldMk cId="1661406355" sldId="283"/>
            <ac:picMk id="12" creationId="{20346B77-E099-4CC3-ACDD-95BB274C2A53}"/>
          </ac:picMkLst>
        </pc:picChg>
        <pc:picChg chg="add mod">
          <ac:chgData name="김 민수" userId="89562435bbb95335" providerId="LiveId" clId="{C7ADA7E5-6FE6-431B-B857-10495429D031}" dt="2021-05-27T04:20:30.244" v="47" actId="1076"/>
          <ac:picMkLst>
            <pc:docMk/>
            <pc:sldMk cId="1661406355" sldId="283"/>
            <ac:picMk id="14" creationId="{03D160CB-67F1-4DDC-91E4-83A3C7BF6036}"/>
          </ac:picMkLst>
        </pc:picChg>
      </pc:sldChg>
      <pc:sldChg chg="addSp delSp modSp mod modAnim">
        <pc:chgData name="김 민수" userId="89562435bbb95335" providerId="LiveId" clId="{C7ADA7E5-6FE6-431B-B857-10495429D031}" dt="2021-05-27T04:07:22.835" v="7" actId="14100"/>
        <pc:sldMkLst>
          <pc:docMk/>
          <pc:sldMk cId="609534403" sldId="290"/>
        </pc:sldMkLst>
        <pc:spChg chg="del">
          <ac:chgData name="김 민수" userId="89562435bbb95335" providerId="LiveId" clId="{C7ADA7E5-6FE6-431B-B857-10495429D031}" dt="2021-05-27T04:05:34.631" v="0" actId="478"/>
          <ac:spMkLst>
            <pc:docMk/>
            <pc:sldMk cId="609534403" sldId="290"/>
            <ac:spMk id="8" creationId="{022E8EBC-75A8-48A7-907E-2462EDE69FEE}"/>
          </ac:spMkLst>
        </pc:spChg>
        <pc:spChg chg="add del mod">
          <ac:chgData name="김 민수" userId="89562435bbb95335" providerId="LiveId" clId="{C7ADA7E5-6FE6-431B-B857-10495429D031}" dt="2021-05-27T04:07:15.153" v="5" actId="478"/>
          <ac:spMkLst>
            <pc:docMk/>
            <pc:sldMk cId="609534403" sldId="290"/>
            <ac:spMk id="9" creationId="{C463D631-F858-4689-891D-118657785174}"/>
          </ac:spMkLst>
        </pc:spChg>
        <pc:picChg chg="add mod">
          <ac:chgData name="김 민수" userId="89562435bbb95335" providerId="LiveId" clId="{C7ADA7E5-6FE6-431B-B857-10495429D031}" dt="2021-05-27T04:07:22.835" v="7" actId="14100"/>
          <ac:picMkLst>
            <pc:docMk/>
            <pc:sldMk cId="609534403" sldId="290"/>
            <ac:picMk id="10" creationId="{789CD463-C6E2-4F8F-A123-E48BD6269689}"/>
          </ac:picMkLst>
        </pc:picChg>
      </pc:sldChg>
      <pc:sldChg chg="addSp delSp modSp add mod">
        <pc:chgData name="김 민수" userId="89562435bbb95335" providerId="LiveId" clId="{C7ADA7E5-6FE6-431B-B857-10495429D031}" dt="2021-05-27T04:20:31.836" v="48" actId="1076"/>
        <pc:sldMkLst>
          <pc:docMk/>
          <pc:sldMk cId="3746752714" sldId="291"/>
        </pc:sldMkLst>
        <pc:spChg chg="mod">
          <ac:chgData name="김 민수" userId="89562435bbb95335" providerId="LiveId" clId="{C7ADA7E5-6FE6-431B-B857-10495429D031}" dt="2021-05-27T04:15:47.951" v="35"/>
          <ac:spMkLst>
            <pc:docMk/>
            <pc:sldMk cId="3746752714" sldId="291"/>
            <ac:spMk id="9" creationId="{00000000-0000-0000-0000-000000000000}"/>
          </ac:spMkLst>
        </pc:spChg>
        <pc:picChg chg="add mod">
          <ac:chgData name="김 민수" userId="89562435bbb95335" providerId="LiveId" clId="{C7ADA7E5-6FE6-431B-B857-10495429D031}" dt="2021-05-27T04:20:31.836" v="48" actId="1076"/>
          <ac:picMkLst>
            <pc:docMk/>
            <pc:sldMk cId="3746752714" sldId="291"/>
            <ac:picMk id="10" creationId="{6C1D48BB-730E-49A0-984E-CE5ACDDB21C1}"/>
          </ac:picMkLst>
        </pc:picChg>
        <pc:picChg chg="del">
          <ac:chgData name="김 민수" userId="89562435bbb95335" providerId="LiveId" clId="{C7ADA7E5-6FE6-431B-B857-10495429D031}" dt="2021-05-27T04:19:41.502" v="36" actId="478"/>
          <ac:picMkLst>
            <pc:docMk/>
            <pc:sldMk cId="3746752714" sldId="291"/>
            <ac:picMk id="11" creationId="{FDB4C1F0-B418-48E7-84F9-FD651F89E399}"/>
          </ac:picMkLst>
        </pc:picChg>
      </pc:sldChg>
      <pc:sldChg chg="addSp delSp modSp add mod ord">
        <pc:chgData name="김 민수" userId="89562435bbb95335" providerId="LiveId" clId="{C7ADA7E5-6FE6-431B-B857-10495429D031}" dt="2021-05-27T04:23:27.504" v="96"/>
        <pc:sldMkLst>
          <pc:docMk/>
          <pc:sldMk cId="1940221119" sldId="292"/>
        </pc:sldMkLst>
        <pc:spChg chg="mod">
          <ac:chgData name="김 민수" userId="89562435bbb95335" providerId="LiveId" clId="{C7ADA7E5-6FE6-431B-B857-10495429D031}" dt="2021-05-27T04:22:27.589" v="66" actId="14100"/>
          <ac:spMkLst>
            <pc:docMk/>
            <pc:sldMk cId="1940221119" sldId="292"/>
            <ac:spMk id="8" creationId="{B54B3B96-822C-4128-84CE-0847E6DAF06B}"/>
          </ac:spMkLst>
        </pc:spChg>
        <pc:spChg chg="mod">
          <ac:chgData name="김 민수" userId="89562435bbb95335" providerId="LiveId" clId="{C7ADA7E5-6FE6-431B-B857-10495429D031}" dt="2021-05-27T04:22:03.931" v="56" actId="1076"/>
          <ac:spMkLst>
            <pc:docMk/>
            <pc:sldMk cId="1940221119" sldId="292"/>
            <ac:spMk id="9" creationId="{00000000-0000-0000-0000-000000000000}"/>
          </ac:spMkLst>
        </pc:spChg>
        <pc:spChg chg="del">
          <ac:chgData name="김 민수" userId="89562435bbb95335" providerId="LiveId" clId="{C7ADA7E5-6FE6-431B-B857-10495429D031}" dt="2021-05-27T04:21:56.532" v="54" actId="478"/>
          <ac:spMkLst>
            <pc:docMk/>
            <pc:sldMk cId="1940221119" sldId="292"/>
            <ac:spMk id="10" creationId="{A773DA1F-7C0B-46D7-ABEA-B0AFBECB1954}"/>
          </ac:spMkLst>
        </pc:spChg>
        <pc:spChg chg="del">
          <ac:chgData name="김 민수" userId="89562435bbb95335" providerId="LiveId" clId="{C7ADA7E5-6FE6-431B-B857-10495429D031}" dt="2021-05-27T04:21:56.532" v="54" actId="478"/>
          <ac:spMkLst>
            <pc:docMk/>
            <pc:sldMk cId="1940221119" sldId="292"/>
            <ac:spMk id="11" creationId="{684D7D3B-7495-486E-B1EA-525631173777}"/>
          </ac:spMkLst>
        </pc:spChg>
        <pc:spChg chg="del">
          <ac:chgData name="김 민수" userId="89562435bbb95335" providerId="LiveId" clId="{C7ADA7E5-6FE6-431B-B857-10495429D031}" dt="2021-05-27T04:21:56.532" v="54" actId="478"/>
          <ac:spMkLst>
            <pc:docMk/>
            <pc:sldMk cId="1940221119" sldId="292"/>
            <ac:spMk id="12" creationId="{4690FF07-6FD2-44EC-BDEE-BA30D109AD04}"/>
          </ac:spMkLst>
        </pc:spChg>
        <pc:spChg chg="add mod">
          <ac:chgData name="김 민수" userId="89562435bbb95335" providerId="LiveId" clId="{C7ADA7E5-6FE6-431B-B857-10495429D031}" dt="2021-05-27T04:22:32.353" v="70"/>
          <ac:spMkLst>
            <pc:docMk/>
            <pc:sldMk cId="1940221119" sldId="292"/>
            <ac:spMk id="15" creationId="{48DBFD0D-9865-499F-899F-2F25374A2CA1}"/>
          </ac:spMkLst>
        </pc:spChg>
        <pc:spChg chg="add mod">
          <ac:chgData name="김 민수" userId="89562435bbb95335" providerId="LiveId" clId="{C7ADA7E5-6FE6-431B-B857-10495429D031}" dt="2021-05-27T04:22:32.353" v="70"/>
          <ac:spMkLst>
            <pc:docMk/>
            <pc:sldMk cId="1940221119" sldId="292"/>
            <ac:spMk id="17" creationId="{B3F059B7-317C-414E-9791-E4003FF0D8BA}"/>
          </ac:spMkLst>
        </pc:spChg>
        <pc:spChg chg="add mod">
          <ac:chgData name="김 민수" userId="89562435bbb95335" providerId="LiveId" clId="{C7ADA7E5-6FE6-431B-B857-10495429D031}" dt="2021-05-27T04:22:40.083" v="86"/>
          <ac:spMkLst>
            <pc:docMk/>
            <pc:sldMk cId="1940221119" sldId="292"/>
            <ac:spMk id="18" creationId="{F8EF2CFE-7C23-4750-9FE7-582782278B9C}"/>
          </ac:spMkLst>
        </pc:spChg>
        <pc:spChg chg="add mod">
          <ac:chgData name="김 민수" userId="89562435bbb95335" providerId="LiveId" clId="{C7ADA7E5-6FE6-431B-B857-10495429D031}" dt="2021-05-27T04:23:27.504" v="96"/>
          <ac:spMkLst>
            <pc:docMk/>
            <pc:sldMk cId="1940221119" sldId="292"/>
            <ac:spMk id="19" creationId="{CAB1C7E0-BBE6-40DF-BE67-6738526C2B0E}"/>
          </ac:spMkLst>
        </pc:spChg>
        <pc:picChg chg="mod">
          <ac:chgData name="김 민수" userId="89562435bbb95335" providerId="LiveId" clId="{C7ADA7E5-6FE6-431B-B857-10495429D031}" dt="2021-05-27T04:22:31.344" v="69" actId="1076"/>
          <ac:picMkLst>
            <pc:docMk/>
            <pc:sldMk cId="1940221119" sldId="292"/>
            <ac:picMk id="3" creationId="{00000000-0000-0000-0000-000000000000}"/>
          </ac:picMkLst>
        </pc:picChg>
        <pc:cxnChg chg="del">
          <ac:chgData name="김 민수" userId="89562435bbb95335" providerId="LiveId" clId="{C7ADA7E5-6FE6-431B-B857-10495429D031}" dt="2021-05-27T04:21:56.532" v="54" actId="478"/>
          <ac:cxnSpMkLst>
            <pc:docMk/>
            <pc:sldMk cId="1940221119" sldId="292"/>
            <ac:cxnSpMk id="13" creationId="{12B825FC-BB3B-41B4-9787-104A231A684B}"/>
          </ac:cxnSpMkLst>
        </pc:cxnChg>
        <pc:cxnChg chg="del">
          <ac:chgData name="김 민수" userId="89562435bbb95335" providerId="LiveId" clId="{C7ADA7E5-6FE6-431B-B857-10495429D031}" dt="2021-05-27T04:21:56.532" v="54" actId="478"/>
          <ac:cxnSpMkLst>
            <pc:docMk/>
            <pc:sldMk cId="1940221119" sldId="292"/>
            <ac:cxnSpMk id="16" creationId="{E40D8A4B-840C-4502-93D5-C96048216877}"/>
          </ac:cxnSpMkLst>
        </pc:cxnChg>
      </pc:sldChg>
      <pc:sldChg chg="new del">
        <pc:chgData name="김 민수" userId="89562435bbb95335" providerId="LiveId" clId="{C7ADA7E5-6FE6-431B-B857-10495429D031}" dt="2021-05-27T04:21:48.520" v="50" actId="680"/>
        <pc:sldMkLst>
          <pc:docMk/>
          <pc:sldMk cId="2571312107" sldId="292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22F00-44D5-4023-A986-C9087253867B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AA563A-966D-4C2E-8709-E8776D16DC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028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4250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4882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4323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29142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5628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68483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4535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1906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4625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1477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928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353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293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1144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6324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9956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3765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263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A563A-966D-4C2E-8709-E8776D16DC8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321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79A82-9205-4C4E-AE76-DC9B8C3BC3DB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F1D71-E3FB-416C-B226-3236BFD6C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072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79A82-9205-4C4E-AE76-DC9B8C3BC3DB}" type="datetimeFigureOut">
              <a:rPr lang="ko-KR" altLang="en-US" smtClean="0"/>
              <a:t>2021-05-28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F1D71-E3FB-416C-B226-3236BFD6C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795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hyperlink" Target="https://www.flaticon.com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KIMTHE/KNUNP-20211-Team3" TargetMode="External"/><Relationship Id="rId5" Type="http://schemas.openxmlformats.org/officeDocument/2006/relationships/hyperlink" Target="https://m.blog.naver.com/PostList.nhn?blogId=1n_out" TargetMode="External"/><Relationship Id="rId4" Type="http://schemas.openxmlformats.org/officeDocument/2006/relationships/hyperlink" Target="https://www.oppadu.com/%EC%97%91%EC%85%80-%EA%B0%84%ED%8A%B8%EC%B0%A8%ED%8A%B8-%EB%A7%8C%EB%93%A4%EA%B8%B0-%EA%B8%B0%EC%B4%88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397910" y="2521226"/>
            <a:ext cx="6794090" cy="181554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801032" y="2885265"/>
            <a:ext cx="472918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  <a:spcBef>
                <a:spcPts val="1000"/>
              </a:spcBef>
            </a:pPr>
            <a:r>
              <a:rPr lang="ko-KR" altLang="en-US" sz="4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콘솔 기반 공유편집기</a:t>
            </a:r>
            <a:endParaRPr lang="ko-KR" altLang="en-US" sz="36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785002" y="3969720"/>
            <a:ext cx="2730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1000"/>
              </a:spcBef>
            </a:pPr>
            <a:r>
              <a:rPr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 김두영 김민수 박지민  </a:t>
            </a:r>
            <a:r>
              <a:rPr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77085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2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36679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클라이언트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4B3B96-822C-4128-84CE-0847E6DAF06B}"/>
              </a:ext>
            </a:extLst>
          </p:cNvPr>
          <p:cNvSpPr txBox="1"/>
          <p:nvPr/>
        </p:nvSpPr>
        <p:spPr>
          <a:xfrm>
            <a:off x="2597788" y="1111788"/>
            <a:ext cx="5768056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Clean screen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931FDAC-697F-4E6D-8056-4D2BC2104FED}"/>
              </a:ext>
            </a:extLst>
          </p:cNvPr>
          <p:cNvSpPr/>
          <p:nvPr/>
        </p:nvSpPr>
        <p:spPr>
          <a:xfrm>
            <a:off x="9837055" y="3039098"/>
            <a:ext cx="2090362" cy="307265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bg1"/>
                </a:solidFill>
              </a:rPr>
              <a:t>********&lt;code&gt;********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1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2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3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********&lt;chat&gt;*********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1 hi</a:t>
            </a: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6" name="사각형: 둥근 위쪽 모서리 15">
            <a:extLst>
              <a:ext uri="{FF2B5EF4-FFF2-40B4-BE49-F238E27FC236}">
                <a16:creationId xmlns:a16="http://schemas.microsoft.com/office/drawing/2014/main" id="{50F1AC0D-FB90-422D-BE29-779B1E1EB483}"/>
              </a:ext>
            </a:extLst>
          </p:cNvPr>
          <p:cNvSpPr/>
          <p:nvPr/>
        </p:nvSpPr>
        <p:spPr>
          <a:xfrm>
            <a:off x="9837055" y="2768056"/>
            <a:ext cx="2090361" cy="271042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명령 프롬프트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90EDB73-AB1D-4F73-9975-1A6996BBDA6D}"/>
              </a:ext>
            </a:extLst>
          </p:cNvPr>
          <p:cNvSpPr/>
          <p:nvPr/>
        </p:nvSpPr>
        <p:spPr>
          <a:xfrm>
            <a:off x="2386872" y="3039098"/>
            <a:ext cx="2090362" cy="307265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>
                <a:solidFill>
                  <a:schemeClr val="bg1"/>
                </a:solidFill>
              </a:rPr>
              <a:t>********&lt;code&gt;********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1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2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3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********&lt;chat&gt;*********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1 </a:t>
            </a: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2" name="사각형: 둥근 위쪽 모서리 21">
            <a:extLst>
              <a:ext uri="{FF2B5EF4-FFF2-40B4-BE49-F238E27FC236}">
                <a16:creationId xmlns:a16="http://schemas.microsoft.com/office/drawing/2014/main" id="{7B7D2E05-DAF9-4A7A-88E9-3D7096469459}"/>
              </a:ext>
            </a:extLst>
          </p:cNvPr>
          <p:cNvSpPr/>
          <p:nvPr/>
        </p:nvSpPr>
        <p:spPr>
          <a:xfrm>
            <a:off x="2386872" y="2768056"/>
            <a:ext cx="2090361" cy="271042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명령 프롬프트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4962922-02C8-4819-89EA-1C19730CB528}"/>
              </a:ext>
            </a:extLst>
          </p:cNvPr>
          <p:cNvSpPr/>
          <p:nvPr/>
        </p:nvSpPr>
        <p:spPr>
          <a:xfrm>
            <a:off x="6080182" y="3039098"/>
            <a:ext cx="2090362" cy="307265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  <a:p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24" name="사각형: 둥근 위쪽 모서리 23">
            <a:extLst>
              <a:ext uri="{FF2B5EF4-FFF2-40B4-BE49-F238E27FC236}">
                <a16:creationId xmlns:a16="http://schemas.microsoft.com/office/drawing/2014/main" id="{B87DE32D-1E02-45DF-A2F3-5992AB0422C0}"/>
              </a:ext>
            </a:extLst>
          </p:cNvPr>
          <p:cNvSpPr/>
          <p:nvPr/>
        </p:nvSpPr>
        <p:spPr>
          <a:xfrm>
            <a:off x="6080182" y="2768056"/>
            <a:ext cx="2090361" cy="271042"/>
          </a:xfrm>
          <a:prstGeom prst="round2Same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명령 프롬프트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D4A319E-292C-4FA1-BB5A-01240027EA37}"/>
              </a:ext>
            </a:extLst>
          </p:cNvPr>
          <p:cNvCxnSpPr>
            <a:cxnSpLocks/>
          </p:cNvCxnSpPr>
          <p:nvPr/>
        </p:nvCxnSpPr>
        <p:spPr>
          <a:xfrm>
            <a:off x="4560513" y="4480830"/>
            <a:ext cx="1396150" cy="0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9DC358BC-D586-45D2-B963-8BB41CE97B1C}"/>
              </a:ext>
            </a:extLst>
          </p:cNvPr>
          <p:cNvCxnSpPr>
            <a:cxnSpLocks/>
          </p:cNvCxnSpPr>
          <p:nvPr/>
        </p:nvCxnSpPr>
        <p:spPr>
          <a:xfrm>
            <a:off x="8365844" y="4558277"/>
            <a:ext cx="1396150" cy="0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0AEA9D3-1DB0-40CD-B965-6B3B4EF6BD43}"/>
              </a:ext>
            </a:extLst>
          </p:cNvPr>
          <p:cNvSpPr txBox="1"/>
          <p:nvPr/>
        </p:nvSpPr>
        <p:spPr>
          <a:xfrm>
            <a:off x="4600753" y="4013359"/>
            <a:ext cx="1516340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System(</a:t>
            </a:r>
            <a:r>
              <a:rPr lang="en-US" altLang="ko-KR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cls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9C15532-3A3E-44C1-93D7-9C485B1BE155}"/>
              </a:ext>
            </a:extLst>
          </p:cNvPr>
          <p:cNvSpPr txBox="1"/>
          <p:nvPr/>
        </p:nvSpPr>
        <p:spPr>
          <a:xfrm>
            <a:off x="8365844" y="4080720"/>
            <a:ext cx="1516340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Print(data)</a:t>
            </a:r>
          </a:p>
        </p:txBody>
      </p:sp>
    </p:spTree>
    <p:extLst>
      <p:ext uri="{BB962C8B-B14F-4D97-AF65-F5344CB8AC3E}">
        <p14:creationId xmlns:p14="http://schemas.microsoft.com/office/powerpoint/2010/main" val="4096776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36679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서버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4B3B96-822C-4128-84CE-0847E6DAF06B}"/>
              </a:ext>
            </a:extLst>
          </p:cNvPr>
          <p:cNvSpPr txBox="1"/>
          <p:nvPr/>
        </p:nvSpPr>
        <p:spPr>
          <a:xfrm>
            <a:off x="2597788" y="1111788"/>
            <a:ext cx="5768056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en-US" altLang="ko-KR" sz="32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iocp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기반 비동기 입출력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F16DA2-AB3B-4EA9-BEC1-1B13507F67D2}"/>
              </a:ext>
            </a:extLst>
          </p:cNvPr>
          <p:cNvSpPr txBox="1"/>
          <p:nvPr/>
        </p:nvSpPr>
        <p:spPr>
          <a:xfrm>
            <a:off x="2996359" y="3683562"/>
            <a:ext cx="3245664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CreateIoCompletionPort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662B51-42D6-4399-AA42-6BF52A1B6FF8}"/>
              </a:ext>
            </a:extLst>
          </p:cNvPr>
          <p:cNvSpPr txBox="1"/>
          <p:nvPr/>
        </p:nvSpPr>
        <p:spPr>
          <a:xfrm>
            <a:off x="7486941" y="2591284"/>
            <a:ext cx="4179708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GetQueuedCompletionStatus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5076EC-1DBA-4165-B038-AE1DAF1012BF}"/>
              </a:ext>
            </a:extLst>
          </p:cNvPr>
          <p:cNvSpPr txBox="1"/>
          <p:nvPr/>
        </p:nvSpPr>
        <p:spPr>
          <a:xfrm>
            <a:off x="4007719" y="2591284"/>
            <a:ext cx="1222944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accept()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F9738E-334A-492C-842D-872BE0399854}"/>
              </a:ext>
            </a:extLst>
          </p:cNvPr>
          <p:cNvSpPr txBox="1"/>
          <p:nvPr/>
        </p:nvSpPr>
        <p:spPr>
          <a:xfrm>
            <a:off x="3775347" y="5090394"/>
            <a:ext cx="1687687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WSARecv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32F633-07DB-44AD-9A8F-264DB43B8FA1}"/>
              </a:ext>
            </a:extLst>
          </p:cNvPr>
          <p:cNvSpPr txBox="1"/>
          <p:nvPr/>
        </p:nvSpPr>
        <p:spPr>
          <a:xfrm>
            <a:off x="8732951" y="3683561"/>
            <a:ext cx="1687687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WSASend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6B2564-52FC-4044-9189-5950B94C8393}"/>
              </a:ext>
            </a:extLst>
          </p:cNvPr>
          <p:cNvSpPr txBox="1"/>
          <p:nvPr/>
        </p:nvSpPr>
        <p:spPr>
          <a:xfrm>
            <a:off x="8732951" y="5090393"/>
            <a:ext cx="1687687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WSARecv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()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116C9E4B-0481-4D01-8F39-14D47DF07C3D}"/>
              </a:ext>
            </a:extLst>
          </p:cNvPr>
          <p:cNvCxnSpPr>
            <a:cxnSpLocks/>
          </p:cNvCxnSpPr>
          <p:nvPr/>
        </p:nvCxnSpPr>
        <p:spPr>
          <a:xfrm>
            <a:off x="4569422" y="3128824"/>
            <a:ext cx="0" cy="535143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B2BE46ED-1E55-4AF8-B7AE-661B3E5356F6}"/>
              </a:ext>
            </a:extLst>
          </p:cNvPr>
          <p:cNvCxnSpPr>
            <a:cxnSpLocks/>
          </p:cNvCxnSpPr>
          <p:nvPr/>
        </p:nvCxnSpPr>
        <p:spPr>
          <a:xfrm>
            <a:off x="4588615" y="4274001"/>
            <a:ext cx="0" cy="816392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775459D-4711-43FE-8247-3A2A27FD2049}"/>
              </a:ext>
            </a:extLst>
          </p:cNvPr>
          <p:cNvCxnSpPr>
            <a:cxnSpLocks/>
          </p:cNvCxnSpPr>
          <p:nvPr/>
        </p:nvCxnSpPr>
        <p:spPr>
          <a:xfrm>
            <a:off x="9506379" y="3052949"/>
            <a:ext cx="0" cy="611018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1FD169E0-880F-4704-9E03-E39D9CF71253}"/>
              </a:ext>
            </a:extLst>
          </p:cNvPr>
          <p:cNvCxnSpPr>
            <a:cxnSpLocks/>
          </p:cNvCxnSpPr>
          <p:nvPr/>
        </p:nvCxnSpPr>
        <p:spPr>
          <a:xfrm>
            <a:off x="9506379" y="4145226"/>
            <a:ext cx="0" cy="945167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91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36679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서버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4B3B96-822C-4128-84CE-0847E6DAF06B}"/>
              </a:ext>
            </a:extLst>
          </p:cNvPr>
          <p:cNvSpPr txBox="1"/>
          <p:nvPr/>
        </p:nvSpPr>
        <p:spPr>
          <a:xfrm>
            <a:off x="2597788" y="1111788"/>
            <a:ext cx="5768056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 </a:t>
            </a: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명령어</a:t>
            </a:r>
            <a:endParaRPr lang="en-US" altLang="ko-KR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931D11-9DE0-4CC4-B3A5-ACB863244272}"/>
              </a:ext>
            </a:extLst>
          </p:cNvPr>
          <p:cNvSpPr txBox="1"/>
          <p:nvPr/>
        </p:nvSpPr>
        <p:spPr>
          <a:xfrm>
            <a:off x="3211971" y="2257425"/>
            <a:ext cx="640229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수정 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“/modify [</a:t>
            </a:r>
            <a:r>
              <a:rPr lang="ko-KR" altLang="en-US" sz="32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줄번호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 [</a:t>
            </a: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수정내용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78197E-1EA1-4D08-BA21-3248A5ACBCED}"/>
              </a:ext>
            </a:extLst>
          </p:cNvPr>
          <p:cNvSpPr txBox="1"/>
          <p:nvPr/>
        </p:nvSpPr>
        <p:spPr>
          <a:xfrm>
            <a:off x="3211972" y="3074929"/>
            <a:ext cx="5768056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삭제 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“/delete [</a:t>
            </a:r>
            <a:r>
              <a:rPr lang="ko-KR" altLang="en-US" sz="32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줄번호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]”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31693D-6105-46EE-94BC-31872E36375B}"/>
              </a:ext>
            </a:extLst>
          </p:cNvPr>
          <p:cNvSpPr txBox="1"/>
          <p:nvPr/>
        </p:nvSpPr>
        <p:spPr>
          <a:xfrm>
            <a:off x="3211972" y="3892433"/>
            <a:ext cx="5768056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32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소스파일받기</a:t>
            </a: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“/</a:t>
            </a:r>
            <a:r>
              <a:rPr lang="en-US" altLang="ko-KR" sz="32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get_source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87A34B-B664-405D-A080-15EBD8D48D4F}"/>
              </a:ext>
            </a:extLst>
          </p:cNvPr>
          <p:cNvSpPr txBox="1"/>
          <p:nvPr/>
        </p:nvSpPr>
        <p:spPr>
          <a:xfrm>
            <a:off x="3211972" y="4709937"/>
            <a:ext cx="5768056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4) </a:t>
            </a:r>
            <a:r>
              <a:rPr lang="ko-KR" altLang="en-US" sz="32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로그파일받기</a:t>
            </a: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“/</a:t>
            </a:r>
            <a:r>
              <a:rPr lang="en-US" altLang="ko-KR" sz="32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get_log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”</a:t>
            </a:r>
          </a:p>
        </p:txBody>
      </p:sp>
    </p:spTree>
    <p:extLst>
      <p:ext uri="{BB962C8B-B14F-4D97-AF65-F5344CB8AC3E}">
        <p14:creationId xmlns:p14="http://schemas.microsoft.com/office/powerpoint/2010/main" val="3576498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19350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서버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4B3B96-822C-4128-84CE-0847E6DAF06B}"/>
              </a:ext>
            </a:extLst>
          </p:cNvPr>
          <p:cNvSpPr txBox="1"/>
          <p:nvPr/>
        </p:nvSpPr>
        <p:spPr>
          <a:xfrm>
            <a:off x="2597788" y="1111788"/>
            <a:ext cx="2823298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 </a:t>
            </a: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</a:t>
            </a:r>
            <a:endParaRPr lang="en-US" altLang="ko-KR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C4F3BDF-4F39-4FE8-AA78-CF39FB2FF52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579" y="2135842"/>
            <a:ext cx="1345018" cy="134501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12DCEAE-5677-43BC-A689-E6BF9829BE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1928" y="4155695"/>
            <a:ext cx="1369158" cy="136915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4DB7127-9EF6-4BE7-B239-AEA508FD266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6511" y="4155695"/>
            <a:ext cx="1369158" cy="1369158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6092068-FC07-46B4-88F3-228C3A061CE8}"/>
              </a:ext>
            </a:extLst>
          </p:cNvPr>
          <p:cNvCxnSpPr/>
          <p:nvPr/>
        </p:nvCxnSpPr>
        <p:spPr>
          <a:xfrm flipH="1">
            <a:off x="5290457" y="3480860"/>
            <a:ext cx="805543" cy="803757"/>
          </a:xfrm>
          <a:prstGeom prst="straightConnector1">
            <a:avLst/>
          </a:prstGeom>
          <a:ln w="476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0B381C74-0361-43BE-8F01-EE4B8571BFC9}"/>
              </a:ext>
            </a:extLst>
          </p:cNvPr>
          <p:cNvCxnSpPr>
            <a:cxnSpLocks/>
          </p:cNvCxnSpPr>
          <p:nvPr/>
        </p:nvCxnSpPr>
        <p:spPr>
          <a:xfrm>
            <a:off x="7854985" y="3489656"/>
            <a:ext cx="913252" cy="666039"/>
          </a:xfrm>
          <a:prstGeom prst="straightConnector1">
            <a:avLst/>
          </a:prstGeom>
          <a:ln w="476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5299510-9094-42F7-BE77-FF32175605E7}"/>
              </a:ext>
            </a:extLst>
          </p:cNvPr>
          <p:cNvSpPr txBox="1"/>
          <p:nvPr/>
        </p:nvSpPr>
        <p:spPr>
          <a:xfrm>
            <a:off x="3924642" y="5591261"/>
            <a:ext cx="1679325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Source file.txt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CA49C4-6B92-43F2-940B-9CBBFD02C7B8}"/>
              </a:ext>
            </a:extLst>
          </p:cNvPr>
          <p:cNvSpPr txBox="1"/>
          <p:nvPr/>
        </p:nvSpPr>
        <p:spPr>
          <a:xfrm>
            <a:off x="8737142" y="5591261"/>
            <a:ext cx="1216758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log file.txt</a:t>
            </a:r>
          </a:p>
        </p:txBody>
      </p:sp>
    </p:spTree>
    <p:extLst>
      <p:ext uri="{BB962C8B-B14F-4D97-AF65-F5344CB8AC3E}">
        <p14:creationId xmlns:p14="http://schemas.microsoft.com/office/powerpoint/2010/main" val="2702754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19350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서버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4B3B96-822C-4128-84CE-0847E6DAF06B}"/>
              </a:ext>
            </a:extLst>
          </p:cNvPr>
          <p:cNvSpPr txBox="1"/>
          <p:nvPr/>
        </p:nvSpPr>
        <p:spPr>
          <a:xfrm>
            <a:off x="2597788" y="1111788"/>
            <a:ext cx="2823298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출력구조</a:t>
            </a:r>
            <a:endParaRPr lang="en-US" altLang="ko-KR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C1AFA966-BAA4-4CF2-895C-9AF9460A810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867" y="1494911"/>
            <a:ext cx="3258437" cy="500623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AC82362-727C-4D66-8C4A-DDBFD876931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441" y="4466409"/>
            <a:ext cx="1418996" cy="141899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E9DEB5F-7991-4631-B427-4358D2B3ECF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454" y="2257425"/>
            <a:ext cx="1418996" cy="141899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325A10A-4F6F-4E47-BE0F-F293C85B4A2D}"/>
              </a:ext>
            </a:extLst>
          </p:cNvPr>
          <p:cNvSpPr txBox="1"/>
          <p:nvPr/>
        </p:nvSpPr>
        <p:spPr>
          <a:xfrm>
            <a:off x="2563454" y="3671305"/>
            <a:ext cx="1389402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Source code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ECE6644-918A-4213-8499-59B9A922CDA9}"/>
              </a:ext>
            </a:extLst>
          </p:cNvPr>
          <p:cNvSpPr txBox="1"/>
          <p:nvPr/>
        </p:nvSpPr>
        <p:spPr>
          <a:xfrm>
            <a:off x="2963213" y="5885405"/>
            <a:ext cx="989643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chat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7139FAD-9669-43AC-95F8-7BE350E0E57D}"/>
              </a:ext>
            </a:extLst>
          </p:cNvPr>
          <p:cNvCxnSpPr>
            <a:cxnSpLocks/>
          </p:cNvCxnSpPr>
          <p:nvPr/>
        </p:nvCxnSpPr>
        <p:spPr>
          <a:xfrm>
            <a:off x="4308165" y="3951784"/>
            <a:ext cx="3660178" cy="0"/>
          </a:xfrm>
          <a:prstGeom prst="straightConnector1">
            <a:avLst/>
          </a:prstGeom>
          <a:ln w="603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CC3A76B-3033-41DF-BEEE-FAB9F4E8CBAF}"/>
              </a:ext>
            </a:extLst>
          </p:cNvPr>
          <p:cNvSpPr txBox="1"/>
          <p:nvPr/>
        </p:nvSpPr>
        <p:spPr>
          <a:xfrm>
            <a:off x="4984796" y="3409695"/>
            <a:ext cx="2222407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MakeMessage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043845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36679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화면구성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88A8A316-4708-4BC3-AC24-4667C83FDE8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004" y="1635124"/>
            <a:ext cx="3602714" cy="3587752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CB575AA8-1522-4EBD-8A91-5E3C1F95BC41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9213" y="966651"/>
            <a:ext cx="3486284" cy="569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126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rgbClr val="47464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rgbClr val="47464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rgbClr val="47464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36679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서버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3D160CB-67F1-4DDC-91E4-83A3C7BF6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2521" y="1446109"/>
            <a:ext cx="8366040" cy="375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4063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rgbClr val="47464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rgbClr val="47464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rgbClr val="47464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36679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클라이언트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C1D48BB-730E-49A0-984E-CE5ACDDB21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0448" y="1974321"/>
            <a:ext cx="8836024" cy="256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752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rgbClr val="47464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rgbClr val="474644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rgbClr val="474644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rgbClr val="4A484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rgbClr val="4A484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rgbClr val="4A484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 </a:t>
            </a:r>
          </a:p>
        </p:txBody>
      </p:sp>
      <p:pic>
        <p:nvPicPr>
          <p:cNvPr id="10" name="시연영상">
            <a:hlinkClick r:id="" action="ppaction://media"/>
            <a:extLst>
              <a:ext uri="{FF2B5EF4-FFF2-40B4-BE49-F238E27FC236}">
                <a16:creationId xmlns:a16="http://schemas.microsoft.com/office/drawing/2014/main" id="{789CD463-C6E2-4F8F-A123-E48BD62696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76568" y="-1"/>
            <a:ext cx="10085701" cy="567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534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28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D26A648-B1CD-406D-8566-CDD2D32AE699}"/>
              </a:ext>
            </a:extLst>
          </p:cNvPr>
          <p:cNvSpPr/>
          <p:nvPr/>
        </p:nvSpPr>
        <p:spPr>
          <a:xfrm>
            <a:off x="7232073" y="4416136"/>
            <a:ext cx="4959927" cy="24418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참고자료</a:t>
            </a:r>
          </a:p>
          <a:p>
            <a:pPr algn="ctr"/>
            <a:r>
              <a:rPr lang="en-US" altLang="ko-KR" sz="1050" dirty="0">
                <a:latin typeface="나눔바른고딕" panose="020B0603020101020101" pitchFamily="50" charset="-127"/>
                <a:ea typeface="나눔바른고딕" panose="020B0603020101020101" pitchFamily="50" charset="-127"/>
                <a:hlinkClick r:id="rId4"/>
              </a:rPr>
              <a:t>-</a:t>
            </a:r>
            <a:r>
              <a:rPr lang="en-US" altLang="ko-KR" sz="1050" dirty="0">
                <a:latin typeface="나눔바른고딕" panose="020B0603020101020101" pitchFamily="50" charset="-127"/>
                <a:ea typeface="나눔바른고딕" panose="020B0603020101020101" pitchFamily="50" charset="-127"/>
                <a:hlinkClick r:id="rId5"/>
              </a:rPr>
              <a:t>https://m.blog.naver.com/PostList.nhn?blogId=1n_out</a:t>
            </a:r>
            <a:r>
              <a:rPr lang="en-US" altLang="ko-KR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- ppt</a:t>
            </a:r>
            <a:r>
              <a:rPr lang="ko-KR" altLang="en-US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템플릿</a:t>
            </a:r>
            <a:endParaRPr lang="en-US" altLang="ko-KR" sz="10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네트워크 프로그래밍 </a:t>
            </a:r>
            <a:r>
              <a:rPr lang="en-US" altLang="ko-KR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11</a:t>
            </a:r>
            <a:r>
              <a:rPr lang="ko-KR" altLang="en-US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주차 강의자료 소스코드</a:t>
            </a:r>
            <a:r>
              <a:rPr lang="en-US" altLang="ko-KR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/>
            <a:r>
              <a:rPr lang="en-US" altLang="ko-KR" sz="1050" dirty="0">
                <a:latin typeface="나눔바른고딕" panose="020B0603020101020101" pitchFamily="50" charset="-127"/>
                <a:ea typeface="나눔바른고딕" panose="020B0603020101020101" pitchFamily="50" charset="-127"/>
                <a:hlinkClick r:id="rId6"/>
              </a:rPr>
              <a:t>https://github.com/KIMTHE/KNUNP-20211-Team3</a:t>
            </a:r>
            <a:r>
              <a:rPr lang="en-US" altLang="ko-KR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- </a:t>
            </a:r>
            <a:r>
              <a:rPr lang="ko-KR" altLang="en-US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 </a:t>
            </a:r>
            <a:r>
              <a:rPr lang="ko-KR" altLang="en-US" sz="105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깃허브</a:t>
            </a:r>
            <a:endParaRPr lang="en-US" altLang="ko-KR" sz="105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1050" dirty="0">
                <a:latin typeface="나눔바른고딕" panose="020B0603020101020101" pitchFamily="50" charset="-127"/>
                <a:ea typeface="나눔바른고딕" panose="020B0603020101020101" pitchFamily="50" charset="-127"/>
                <a:hlinkClick r:id="rId7"/>
              </a:rPr>
              <a:t>https://www.flaticon.com/</a:t>
            </a:r>
            <a:r>
              <a:rPr lang="en-US" altLang="ko-KR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- </a:t>
            </a:r>
            <a:r>
              <a:rPr lang="ko-KR" altLang="en-US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이미지</a:t>
            </a:r>
          </a:p>
        </p:txBody>
      </p:sp>
    </p:spTree>
    <p:extLst>
      <p:ext uri="{BB962C8B-B14F-4D97-AF65-F5344CB8AC3E}">
        <p14:creationId xmlns:p14="http://schemas.microsoft.com/office/powerpoint/2010/main" val="4229371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426128" y="549235"/>
            <a:ext cx="4684241" cy="515092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751058" y="961316"/>
            <a:ext cx="1031051" cy="5632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  <a:spcBef>
                <a:spcPts val="1000"/>
              </a:spcBef>
            </a:pPr>
            <a:r>
              <a:rPr lang="ko-KR" altLang="en-US" sz="36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목차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751058" y="1610145"/>
            <a:ext cx="2400016" cy="4806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200000"/>
              </a:lnSpc>
              <a:spcBef>
                <a:spcPts val="1000"/>
              </a:spcBef>
              <a:buAutoNum type="arabicPeriod"/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lnSpc>
                <a:spcPct val="200000"/>
              </a:lnSpc>
              <a:spcBef>
                <a:spcPts val="1000"/>
              </a:spcBef>
              <a:buAutoNum type="arabicPeriod"/>
            </a:pPr>
            <a:r>
              <a:rPr lang="en-US" altLang="ko-KR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lnSpc>
                <a:spcPct val="200000"/>
              </a:lnSpc>
              <a:spcBef>
                <a:spcPts val="1000"/>
              </a:spcBef>
              <a:buAutoNum type="arabicPeriod"/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lnSpc>
                <a:spcPct val="200000"/>
              </a:lnSpc>
              <a:spcBef>
                <a:spcPts val="1000"/>
              </a:spcBef>
              <a:buAutoNum type="arabicPeriod"/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lnSpc>
                <a:spcPct val="200000"/>
              </a:lnSpc>
              <a:spcBef>
                <a:spcPts val="1000"/>
              </a:spcBef>
              <a:buAutoNum type="arabicPeriod"/>
            </a:pP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6289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개요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57253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콘솔 기반 공유 편집기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F5FBE23-AC70-4C2F-AAD5-AB2487BE216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685" y="2762913"/>
            <a:ext cx="1667430" cy="166743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16A4336-AAF1-422C-85C4-B335D963999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81" y="1198635"/>
            <a:ext cx="1461125" cy="146112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C11A06F-CB71-4578-B30F-2588317C2E2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126" y="2382058"/>
            <a:ext cx="1461125" cy="146112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E398F60-4356-4DD7-A3AB-495099CAF95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126" y="3596628"/>
            <a:ext cx="1461125" cy="146112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5EF0BC5-977A-4A06-A3AC-CB6D76DFBA3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80" y="4811198"/>
            <a:ext cx="1461125" cy="1461125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D5512C-92AA-4699-BD45-AAD5DCC2B27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239" y="3843183"/>
            <a:ext cx="1046942" cy="1046942"/>
          </a:xfrm>
          <a:prstGeom prst="rect">
            <a:avLst/>
          </a:prstGeom>
        </p:spPr>
      </p:pic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8BCD6A7-E18D-4DF3-8471-D5C04F63DB48}"/>
              </a:ext>
            </a:extLst>
          </p:cNvPr>
          <p:cNvCxnSpPr/>
          <p:nvPr/>
        </p:nvCxnSpPr>
        <p:spPr>
          <a:xfrm flipH="1">
            <a:off x="5674290" y="1929197"/>
            <a:ext cx="2981195" cy="1667431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5F8C547-DD33-4D1B-AAF7-4ED8E7486309}"/>
              </a:ext>
            </a:extLst>
          </p:cNvPr>
          <p:cNvSpPr txBox="1"/>
          <p:nvPr/>
        </p:nvSpPr>
        <p:spPr>
          <a:xfrm rot="19696821">
            <a:off x="6477561" y="2382058"/>
            <a:ext cx="922032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chat</a:t>
            </a:r>
          </a:p>
        </p:txBody>
      </p:sp>
    </p:spTree>
    <p:extLst>
      <p:ext uri="{BB962C8B-B14F-4D97-AF65-F5344CB8AC3E}">
        <p14:creationId xmlns:p14="http://schemas.microsoft.com/office/powerpoint/2010/main" val="3017804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개요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57253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콘솔 기반 공유 편집기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F5FBE23-AC70-4C2F-AAD5-AB2487BE216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685" y="2762913"/>
            <a:ext cx="1667430" cy="166743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16A4336-AAF1-422C-85C4-B335D963999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81" y="1198635"/>
            <a:ext cx="1461125" cy="146112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C11A06F-CB71-4578-B30F-2588317C2E2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126" y="2382058"/>
            <a:ext cx="1461125" cy="146112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E398F60-4356-4DD7-A3AB-495099CAF95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126" y="3596628"/>
            <a:ext cx="1461125" cy="146112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5EF0BC5-977A-4A06-A3AC-CB6D76DFBA3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80" y="4811198"/>
            <a:ext cx="1461125" cy="1461125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D5512C-92AA-4699-BD45-AAD5DCC2B27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239" y="3843183"/>
            <a:ext cx="1046942" cy="1046942"/>
          </a:xfrm>
          <a:prstGeom prst="rect">
            <a:avLst/>
          </a:prstGeom>
        </p:spPr>
      </p:pic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8BCD6A7-E18D-4DF3-8471-D5C04F63DB48}"/>
              </a:ext>
            </a:extLst>
          </p:cNvPr>
          <p:cNvCxnSpPr>
            <a:cxnSpLocks/>
          </p:cNvCxnSpPr>
          <p:nvPr/>
        </p:nvCxnSpPr>
        <p:spPr>
          <a:xfrm flipV="1">
            <a:off x="5529899" y="1929198"/>
            <a:ext cx="3039335" cy="1667430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48C5663-3390-4A5E-ABC9-16E296653E44}"/>
              </a:ext>
            </a:extLst>
          </p:cNvPr>
          <p:cNvCxnSpPr>
            <a:cxnSpLocks/>
          </p:cNvCxnSpPr>
          <p:nvPr/>
        </p:nvCxnSpPr>
        <p:spPr>
          <a:xfrm flipV="1">
            <a:off x="5529899" y="3080237"/>
            <a:ext cx="3039335" cy="516391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812B2BC-8ED3-4D9C-BDFE-FD565FB8FD58}"/>
              </a:ext>
            </a:extLst>
          </p:cNvPr>
          <p:cNvCxnSpPr>
            <a:cxnSpLocks/>
          </p:cNvCxnSpPr>
          <p:nvPr/>
        </p:nvCxnSpPr>
        <p:spPr>
          <a:xfrm>
            <a:off x="5529899" y="3596629"/>
            <a:ext cx="3039335" cy="635737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4C89CBE-1682-440C-8978-ABA123CAC78C}"/>
              </a:ext>
            </a:extLst>
          </p:cNvPr>
          <p:cNvCxnSpPr>
            <a:cxnSpLocks/>
          </p:cNvCxnSpPr>
          <p:nvPr/>
        </p:nvCxnSpPr>
        <p:spPr>
          <a:xfrm>
            <a:off x="5529898" y="3596629"/>
            <a:ext cx="3055981" cy="1929197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AB605B6-9230-4B93-9A9F-BB88F7C67912}"/>
              </a:ext>
            </a:extLst>
          </p:cNvPr>
          <p:cNvSpPr txBox="1"/>
          <p:nvPr/>
        </p:nvSpPr>
        <p:spPr>
          <a:xfrm rot="19696821">
            <a:off x="6355716" y="2462882"/>
            <a:ext cx="922032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chat</a:t>
            </a:r>
          </a:p>
        </p:txBody>
      </p:sp>
    </p:spTree>
    <p:extLst>
      <p:ext uri="{BB962C8B-B14F-4D97-AF65-F5344CB8AC3E}">
        <p14:creationId xmlns:p14="http://schemas.microsoft.com/office/powerpoint/2010/main" val="545354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개요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57253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콘솔 기반 공유 편집기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F5FBE23-AC70-4C2F-AAD5-AB2487BE216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685" y="2762913"/>
            <a:ext cx="1667430" cy="166743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16A4336-AAF1-422C-85C4-B335D963999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81" y="1198635"/>
            <a:ext cx="1461125" cy="146112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C11A06F-CB71-4578-B30F-2588317C2E2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126" y="2382058"/>
            <a:ext cx="1461125" cy="146112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E398F60-4356-4DD7-A3AB-495099CAF95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126" y="3596628"/>
            <a:ext cx="1461125" cy="146112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5EF0BC5-977A-4A06-A3AC-CB6D76DFBA3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80" y="4811198"/>
            <a:ext cx="1461125" cy="1461125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D5512C-92AA-4699-BD45-AAD5DCC2B27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239" y="3843183"/>
            <a:ext cx="1046942" cy="1046942"/>
          </a:xfrm>
          <a:prstGeom prst="rect">
            <a:avLst/>
          </a:prstGeom>
        </p:spPr>
      </p:pic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8BCD6A7-E18D-4DF3-8471-D5C04F63DB48}"/>
              </a:ext>
            </a:extLst>
          </p:cNvPr>
          <p:cNvCxnSpPr>
            <a:cxnSpLocks/>
          </p:cNvCxnSpPr>
          <p:nvPr/>
        </p:nvCxnSpPr>
        <p:spPr>
          <a:xfrm flipH="1">
            <a:off x="5674291" y="3056709"/>
            <a:ext cx="2894943" cy="539919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5AE8695-169C-4EE3-8FBE-629972B952E6}"/>
              </a:ext>
            </a:extLst>
          </p:cNvPr>
          <p:cNvSpPr txBox="1"/>
          <p:nvPr/>
        </p:nvSpPr>
        <p:spPr>
          <a:xfrm rot="20870659">
            <a:off x="6188009" y="2825877"/>
            <a:ext cx="2057314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“Modify” code</a:t>
            </a:r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5DBD9ED8-DE42-4CD9-BDFB-3AA9BFC46397}"/>
              </a:ext>
            </a:extLst>
          </p:cNvPr>
          <p:cNvCxnSpPr>
            <a:stCxn id="11" idx="2"/>
          </p:cNvCxnSpPr>
          <p:nvPr/>
        </p:nvCxnSpPr>
        <p:spPr>
          <a:xfrm rot="5400000">
            <a:off x="3916916" y="4105713"/>
            <a:ext cx="380855" cy="103011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E61B693-6BDF-4985-8B44-6567CC2FB30C}"/>
              </a:ext>
            </a:extLst>
          </p:cNvPr>
          <p:cNvSpPr txBox="1"/>
          <p:nvPr/>
        </p:nvSpPr>
        <p:spPr>
          <a:xfrm>
            <a:off x="3675904" y="4841940"/>
            <a:ext cx="1159449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Modify</a:t>
            </a:r>
          </a:p>
        </p:txBody>
      </p:sp>
    </p:spTree>
    <p:extLst>
      <p:ext uri="{BB962C8B-B14F-4D97-AF65-F5344CB8AC3E}">
        <p14:creationId xmlns:p14="http://schemas.microsoft.com/office/powerpoint/2010/main" val="4113442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개요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57253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콘솔 기반 공유 편집기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F5FBE23-AC70-4C2F-AAD5-AB2487BE216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685" y="2762913"/>
            <a:ext cx="1667430" cy="166743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16A4336-AAF1-422C-85C4-B335D963999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81" y="1198635"/>
            <a:ext cx="1461125" cy="146112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C11A06F-CB71-4578-B30F-2588317C2E2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126" y="2382058"/>
            <a:ext cx="1461125" cy="146112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E398F60-4356-4DD7-A3AB-495099CAF95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126" y="3596628"/>
            <a:ext cx="1461125" cy="146112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5EF0BC5-977A-4A06-A3AC-CB6D76DFBA3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480" y="4811198"/>
            <a:ext cx="1461125" cy="1461125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D5512C-92AA-4699-BD45-AAD5DCC2B27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239" y="3843183"/>
            <a:ext cx="1046942" cy="1046942"/>
          </a:xfrm>
          <a:prstGeom prst="rect">
            <a:avLst/>
          </a:prstGeom>
        </p:spPr>
      </p:pic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8BCD6A7-E18D-4DF3-8471-D5C04F63DB48}"/>
              </a:ext>
            </a:extLst>
          </p:cNvPr>
          <p:cNvCxnSpPr>
            <a:cxnSpLocks/>
          </p:cNvCxnSpPr>
          <p:nvPr/>
        </p:nvCxnSpPr>
        <p:spPr>
          <a:xfrm flipV="1">
            <a:off x="5529899" y="1929198"/>
            <a:ext cx="3039335" cy="1667430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48C5663-3390-4A5E-ABC9-16E296653E44}"/>
              </a:ext>
            </a:extLst>
          </p:cNvPr>
          <p:cNvCxnSpPr>
            <a:cxnSpLocks/>
          </p:cNvCxnSpPr>
          <p:nvPr/>
        </p:nvCxnSpPr>
        <p:spPr>
          <a:xfrm flipV="1">
            <a:off x="5529899" y="3080237"/>
            <a:ext cx="3039335" cy="516391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812B2BC-8ED3-4D9C-BDFE-FD565FB8FD58}"/>
              </a:ext>
            </a:extLst>
          </p:cNvPr>
          <p:cNvCxnSpPr>
            <a:cxnSpLocks/>
          </p:cNvCxnSpPr>
          <p:nvPr/>
        </p:nvCxnSpPr>
        <p:spPr>
          <a:xfrm>
            <a:off x="5529899" y="3596629"/>
            <a:ext cx="3039335" cy="635737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4C89CBE-1682-440C-8978-ABA123CAC78C}"/>
              </a:ext>
            </a:extLst>
          </p:cNvPr>
          <p:cNvCxnSpPr>
            <a:cxnSpLocks/>
          </p:cNvCxnSpPr>
          <p:nvPr/>
        </p:nvCxnSpPr>
        <p:spPr>
          <a:xfrm>
            <a:off x="5529898" y="3596629"/>
            <a:ext cx="3055981" cy="1929197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AB605B6-9230-4B93-9A9F-BB88F7C67912}"/>
              </a:ext>
            </a:extLst>
          </p:cNvPr>
          <p:cNvSpPr txBox="1"/>
          <p:nvPr/>
        </p:nvSpPr>
        <p:spPr>
          <a:xfrm rot="19696821">
            <a:off x="6355716" y="2462882"/>
            <a:ext cx="922032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3341019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개요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256797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역할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E65EF66-6D9C-41F6-8041-787AD09B04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905" y="1821259"/>
            <a:ext cx="1745438" cy="174543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2407E1B-BEAE-4968-A606-699583D3D9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864" y="1821259"/>
            <a:ext cx="1745438" cy="174543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ED58D97-4BA5-4DAA-BD00-CC6F0A6BEA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823" y="1821259"/>
            <a:ext cx="1745438" cy="174543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9278EC9-D37D-4C5F-A528-C783EB9565D0}"/>
              </a:ext>
            </a:extLst>
          </p:cNvPr>
          <p:cNvSpPr txBox="1"/>
          <p:nvPr/>
        </p:nvSpPr>
        <p:spPr>
          <a:xfrm>
            <a:off x="5511228" y="4119717"/>
            <a:ext cx="29992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김민수</a:t>
            </a:r>
            <a:endParaRPr lang="en-US" altLang="ko-KR" sz="2000" dirty="0">
              <a:solidFill>
                <a:schemeClr val="accent6">
                  <a:lumMod val="60000"/>
                  <a:lumOff val="4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-server(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메인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thread)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BF2B369-0C74-47FA-A6B3-4DBC34BE33A1}"/>
              </a:ext>
            </a:extLst>
          </p:cNvPr>
          <p:cNvSpPr txBox="1"/>
          <p:nvPr/>
        </p:nvSpPr>
        <p:spPr>
          <a:xfrm>
            <a:off x="3365083" y="4119717"/>
            <a:ext cx="28583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김두영</a:t>
            </a:r>
            <a:endParaRPr lang="en-US" altLang="ko-KR" sz="2000" dirty="0">
              <a:solidFill>
                <a:schemeClr val="accent6">
                  <a:lumMod val="60000"/>
                  <a:lumOff val="4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-client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5D734B-CF1E-4AA0-88A4-84D4C5573EA9}"/>
              </a:ext>
            </a:extLst>
          </p:cNvPr>
          <p:cNvSpPr txBox="1"/>
          <p:nvPr/>
        </p:nvSpPr>
        <p:spPr>
          <a:xfrm>
            <a:off x="8818730" y="4119717"/>
            <a:ext cx="3401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박지민</a:t>
            </a:r>
            <a:endParaRPr lang="en-US" altLang="ko-KR" sz="2000" dirty="0">
              <a:solidFill>
                <a:schemeClr val="accent6">
                  <a:lumMod val="60000"/>
                  <a:lumOff val="4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-server(I/O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처리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thread)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1874609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617452" y="1003642"/>
            <a:ext cx="36679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클라이언트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4B3B96-822C-4128-84CE-0847E6DAF06B}"/>
              </a:ext>
            </a:extLst>
          </p:cNvPr>
          <p:cNvSpPr txBox="1"/>
          <p:nvPr/>
        </p:nvSpPr>
        <p:spPr>
          <a:xfrm>
            <a:off x="2617452" y="2116637"/>
            <a:ext cx="3822677" cy="18261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pPr marL="514350" indent="-514350">
              <a:buAutoNum type="arabicPeriod"/>
            </a:pP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Multi thread </a:t>
            </a:r>
          </a:p>
          <a:p>
            <a:pPr marL="514350" indent="-514350">
              <a:buFontTx/>
              <a:buAutoNum type="arabicPeriod"/>
            </a:pP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Clean screen</a:t>
            </a:r>
          </a:p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8EF2CFE-7C23-4750-9FE7-582782278B9C}"/>
              </a:ext>
            </a:extLst>
          </p:cNvPr>
          <p:cNvSpPr/>
          <p:nvPr/>
        </p:nvSpPr>
        <p:spPr>
          <a:xfrm>
            <a:off x="7221466" y="1003642"/>
            <a:ext cx="36679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서버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B1C7E0-BBE6-40DF-BE67-6738526C2B0E}"/>
              </a:ext>
            </a:extLst>
          </p:cNvPr>
          <p:cNvSpPr txBox="1"/>
          <p:nvPr/>
        </p:nvSpPr>
        <p:spPr>
          <a:xfrm>
            <a:off x="7221466" y="2116637"/>
            <a:ext cx="4617115" cy="306750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pPr marL="514350" indent="-514350">
              <a:buAutoNum type="arabicPeriod"/>
            </a:pPr>
            <a:r>
              <a:rPr lang="en-US" altLang="ko-KR" sz="32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iocp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기반 비동기 입출력</a:t>
            </a:r>
            <a:endParaRPr lang="en-US" altLang="ko-KR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명령어</a:t>
            </a:r>
            <a:endParaRPr lang="en-US" altLang="ko-KR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데이터베이스</a:t>
            </a:r>
            <a:endParaRPr lang="en-US" altLang="ko-KR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출력구조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40221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4584" y="3429000"/>
            <a:ext cx="1565101" cy="3087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marL="228600" indent="-228600">
              <a:lnSpc>
                <a:spcPct val="17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 </a:t>
            </a:r>
            <a:r>
              <a:rPr lang="ko-KR" altLang="en-US" sz="1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</a:t>
            </a:r>
            <a:endParaRPr lang="en-US" altLang="ko-KR" sz="1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시연영상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63854" y="555894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86696" y="2257425"/>
            <a:ext cx="5604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3419" y="796300"/>
            <a:ext cx="1557774" cy="1461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ko-KR"/>
            </a:defPPr>
            <a:lvl1pPr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02.</a:t>
            </a:r>
          </a:p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597788" y="294284"/>
            <a:ext cx="36679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ko-KR" altLang="en-US" sz="28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클라이언트</a:t>
            </a:r>
            <a:endParaRPr lang="en-US" altLang="ko-KR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8242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4B3B96-822C-4128-84CE-0847E6DAF06B}"/>
              </a:ext>
            </a:extLst>
          </p:cNvPr>
          <p:cNvSpPr txBox="1"/>
          <p:nvPr/>
        </p:nvSpPr>
        <p:spPr>
          <a:xfrm>
            <a:off x="2597788" y="1111788"/>
            <a:ext cx="5768056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>
              <a:spcBef>
                <a:spcPts val="1000"/>
              </a:spcBef>
              <a:defRPr sz="2400" spc="-1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8242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Multi thread  </a:t>
            </a:r>
          </a:p>
        </p:txBody>
      </p:sp>
      <p:sp>
        <p:nvSpPr>
          <p:cNvPr id="10" name="원형: 비어 있음 9">
            <a:extLst>
              <a:ext uri="{FF2B5EF4-FFF2-40B4-BE49-F238E27FC236}">
                <a16:creationId xmlns:a16="http://schemas.microsoft.com/office/drawing/2014/main" id="{A773DA1F-7C0B-46D7-ABEA-B0AFBECB1954}"/>
              </a:ext>
            </a:extLst>
          </p:cNvPr>
          <p:cNvSpPr/>
          <p:nvPr/>
        </p:nvSpPr>
        <p:spPr>
          <a:xfrm>
            <a:off x="6452122" y="1602263"/>
            <a:ext cx="1557774" cy="1461125"/>
          </a:xfrm>
          <a:prstGeom prst="donut">
            <a:avLst>
              <a:gd name="adj" fmla="val 2264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main</a:t>
            </a:r>
            <a:endParaRPr lang="ko-KR" altLang="en-US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원형: 비어 있음 10">
            <a:extLst>
              <a:ext uri="{FF2B5EF4-FFF2-40B4-BE49-F238E27FC236}">
                <a16:creationId xmlns:a16="http://schemas.microsoft.com/office/drawing/2014/main" id="{684D7D3B-7495-486E-B1EA-525631173777}"/>
              </a:ext>
            </a:extLst>
          </p:cNvPr>
          <p:cNvSpPr/>
          <p:nvPr/>
        </p:nvSpPr>
        <p:spPr>
          <a:xfrm>
            <a:off x="4172466" y="3546719"/>
            <a:ext cx="1557774" cy="1461125"/>
          </a:xfrm>
          <a:prstGeom prst="donut">
            <a:avLst>
              <a:gd name="adj" fmla="val 2264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Recv</a:t>
            </a:r>
            <a:endParaRPr lang="en-US" altLang="ko-KR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thread</a:t>
            </a:r>
            <a:endParaRPr lang="ko-KR" altLang="en-US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원형: 비어 있음 11">
            <a:extLst>
              <a:ext uri="{FF2B5EF4-FFF2-40B4-BE49-F238E27FC236}">
                <a16:creationId xmlns:a16="http://schemas.microsoft.com/office/drawing/2014/main" id="{4690FF07-6FD2-44EC-BDEE-BA30D109AD04}"/>
              </a:ext>
            </a:extLst>
          </p:cNvPr>
          <p:cNvSpPr/>
          <p:nvPr/>
        </p:nvSpPr>
        <p:spPr>
          <a:xfrm>
            <a:off x="8731779" y="3546719"/>
            <a:ext cx="1557774" cy="1461125"/>
          </a:xfrm>
          <a:prstGeom prst="donut">
            <a:avLst>
              <a:gd name="adj" fmla="val 2264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Send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thread</a:t>
            </a:r>
            <a:endParaRPr lang="ko-KR" altLang="en-US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2B825FC-BB3B-41B4-9787-104A231A684B}"/>
              </a:ext>
            </a:extLst>
          </p:cNvPr>
          <p:cNvCxnSpPr>
            <a:cxnSpLocks/>
          </p:cNvCxnSpPr>
          <p:nvPr/>
        </p:nvCxnSpPr>
        <p:spPr>
          <a:xfrm flipH="1">
            <a:off x="5481817" y="2808351"/>
            <a:ext cx="1140110" cy="951711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40D8A4B-840C-4502-93D5-C96048216877}"/>
              </a:ext>
            </a:extLst>
          </p:cNvPr>
          <p:cNvCxnSpPr>
            <a:cxnSpLocks/>
          </p:cNvCxnSpPr>
          <p:nvPr/>
        </p:nvCxnSpPr>
        <p:spPr>
          <a:xfrm>
            <a:off x="7778326" y="2849941"/>
            <a:ext cx="1125156" cy="1095042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210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2706</TotalTime>
  <Words>483</Words>
  <Application>Microsoft Office PowerPoint</Application>
  <PresentationFormat>와이드스크린</PresentationFormat>
  <Paragraphs>237</Paragraphs>
  <Slides>19</Slides>
  <Notes>19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맑은 고딕</vt:lpstr>
      <vt:lpstr>나눔바른고딕</vt:lpstr>
      <vt:lpstr>배달의민족 도현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이하나</dc:creator>
  <cp:lastModifiedBy>김 민수</cp:lastModifiedBy>
  <cp:revision>97</cp:revision>
  <dcterms:created xsi:type="dcterms:W3CDTF">2016-01-11T10:13:19Z</dcterms:created>
  <dcterms:modified xsi:type="dcterms:W3CDTF">2021-05-28T13:57:50Z</dcterms:modified>
</cp:coreProperties>
</file>

<file path=docProps/thumbnail.jpeg>
</file>